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7587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Well Technically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action target, 2 50%, 1 left and 1 right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B160BB-0684-4207-BB52-397CA3BDB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96" y="3414319"/>
            <a:ext cx="6704607" cy="56192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Well Technically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Well Technically is a 24 round, 120 point, Comstock field course. There are 10 USPSA targets, 2 colt poppers,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161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2020-09-18T15:40:09Z</dcterms:modified>
  <cp:category>Shooting</cp:category>
</cp:coreProperties>
</file>